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39"/>
  </p:notesMasterIdLst>
  <p:sldIdLst>
    <p:sldId id="256" r:id="rId3"/>
    <p:sldId id="289" r:id="rId4"/>
    <p:sldId id="258" r:id="rId5"/>
    <p:sldId id="275" r:id="rId6"/>
    <p:sldId id="266" r:id="rId7"/>
    <p:sldId id="276" r:id="rId8"/>
    <p:sldId id="277" r:id="rId9"/>
    <p:sldId id="295" r:id="rId10"/>
    <p:sldId id="288" r:id="rId11"/>
    <p:sldId id="297" r:id="rId12"/>
    <p:sldId id="296" r:id="rId13"/>
    <p:sldId id="298" r:id="rId14"/>
    <p:sldId id="290" r:id="rId15"/>
    <p:sldId id="267" r:id="rId16"/>
    <p:sldId id="279" r:id="rId17"/>
    <p:sldId id="268" r:id="rId18"/>
    <p:sldId id="299" r:id="rId19"/>
    <p:sldId id="281" r:id="rId20"/>
    <p:sldId id="300" r:id="rId21"/>
    <p:sldId id="301" r:id="rId22"/>
    <p:sldId id="302" r:id="rId23"/>
    <p:sldId id="291" r:id="rId24"/>
    <p:sldId id="269" r:id="rId25"/>
    <p:sldId id="282" r:id="rId26"/>
    <p:sldId id="304" r:id="rId27"/>
    <p:sldId id="270" r:id="rId28"/>
    <p:sldId id="283" r:id="rId29"/>
    <p:sldId id="292" r:id="rId30"/>
    <p:sldId id="271" r:id="rId31"/>
    <p:sldId id="293" r:id="rId32"/>
    <p:sldId id="285" r:id="rId33"/>
    <p:sldId id="272" r:id="rId34"/>
    <p:sldId id="286" r:id="rId35"/>
    <p:sldId id="273" r:id="rId36"/>
    <p:sldId id="294" r:id="rId37"/>
    <p:sldId id="274" r:id="rId38"/>
  </p:sldIdLst>
  <p:sldSz cx="9144000" cy="5143500" type="screen16x9"/>
  <p:notesSz cx="6858000" cy="9144000"/>
  <p:embeddedFontLst>
    <p:embeddedFont>
      <p:font typeface="DFPOP1-W9" panose="020B0604020202020204" charset="-128"/>
      <p:regular r:id="rId40"/>
    </p:embeddedFont>
    <p:embeddedFont>
      <p:font typeface="#9Slide03 SVN-Kelson Sans Bold" panose="02000500000000000000" pitchFamily="2" charset="0"/>
      <p:bold r:id="rId41"/>
    </p:embeddedFont>
    <p:embeddedFont>
      <p:font typeface="Arial-Rounded" panose="020B0500000000000000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300"/>
            <p14:sldId id="301"/>
            <p14:sldId id="302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304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60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21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41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90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38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30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92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69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72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72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77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1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1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#9Slide03 SVN-Kelson Sans Bold" panose="02000500000000000000" pitchFamily="2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3</a:t>
            </a:r>
            <a:endParaRPr lang="zh-CN" altLang="en-US" sz="4400" dirty="0">
              <a:effectLst>
                <a:outerShdw dist="38100" dir="2700000" sx="101000" sy="101000" algn="tl" rotWithShape="0">
                  <a:srgbClr val="0070C0"/>
                </a:outerShdw>
              </a:effectLst>
              <a:latin typeface="#9Slide03 SVN-Kelson Sans Bold" panose="02000500000000000000" pitchFamily="2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#9Slide03 SVN-Kelson Sans Bold" panose="02000500000000000000" pitchFamily="2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4</a:t>
            </a:r>
            <a:endParaRPr lang="zh-CN" altLang="en-US" sz="4400" dirty="0">
              <a:effectLst>
                <a:outerShdw dist="38100" dir="2700000" sx="101000" sy="101000" algn="tl" rotWithShape="0">
                  <a:srgbClr val="0070C0"/>
                </a:outerShdw>
              </a:effectLst>
              <a:latin typeface="#9Slide03 SVN-Kelson Sans Bold" panose="02000500000000000000" pitchFamily="2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3</a:t>
            </a:r>
            <a:endParaRPr lang="zh-CN" altLang="en-US" sz="3200" b="1" dirty="0">
              <a:solidFill>
                <a:srgbClr val="4CA42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(…)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ột số khó khăn của các gia đình khi lắp đặt thang má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43300"/>
            <a:ext cx="231441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399" y="1200150"/>
            <a:ext cx="6560760" cy="1214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2914976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88" y="924642"/>
            <a:ext cx="8572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505" y="1543050"/>
            <a:ext cx="6560760" cy="616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767" y="2302526"/>
            <a:ext cx="6560760" cy="621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9084025"/>
      </p:ext>
    </p:extLst>
  </p:cSld>
  <p:clrMapOvr>
    <a:masterClrMapping/>
  </p:clrMapOvr>
  <p:transition spd="slow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750" y="1008746"/>
            <a:ext cx="617220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-Rounded" panose="020B0500000000000000" charset="0"/>
              </a:rPr>
              <a:t>3. </a:t>
            </a:r>
            <a:r>
              <a:rPr lang="en-US" sz="1950" dirty="0" err="1">
                <a:solidFill>
                  <a:prstClr val="black"/>
                </a:solidFill>
                <a:latin typeface="Arial" panose="020B0604020202020204" pitchFamily="34" charset="0"/>
                <a:cs typeface="Arial-Rounded" panose="020B0500000000000000" charset="0"/>
              </a:rPr>
              <a:t>Viết</a:t>
            </a: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-Rounded" panose="020B0500000000000000" charset="0"/>
              </a:rPr>
              <a:t> </a:t>
            </a:r>
            <a:r>
              <a:rPr lang="en-US" sz="1950" dirty="0" err="1">
                <a:solidFill>
                  <a:prstClr val="black"/>
                </a:solidFill>
                <a:latin typeface="Arial" panose="020B0604020202020204" pitchFamily="34" charset="0"/>
                <a:cs typeface="Arial-Rounded" panose="020B0500000000000000" charset="0"/>
              </a:rPr>
              <a:t>câu</a:t>
            </a: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-Rounded" panose="020B0500000000000000" charset="0"/>
              </a:rPr>
              <a:t> trả lời cho câu hỏi a ở mục 3 (SGK trang 5)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253" y="1485900"/>
            <a:ext cx="6560760" cy="1214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794232"/>
      </p:ext>
    </p:extLst>
  </p:cSld>
  <p:clrMapOvr>
    <a:masterClrMapping/>
  </p:clrMapOvr>
  <p:transition spd="slow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#9Slide03 SVN-Kelson Sans Bold" panose="02000500000000000000" pitchFamily="2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5</a:t>
            </a:r>
            <a:endParaRPr lang="zh-CN" altLang="en-US" sz="4400" dirty="0">
              <a:effectLst>
                <a:outerShdw dist="38100" dir="2700000" sx="101000" sy="101000" algn="tl" rotWithShape="0">
                  <a:srgbClr val="0070C0"/>
                </a:outerShdw>
              </a:effectLst>
              <a:latin typeface="#9Slide03 SVN-Kelson Sans Bold" panose="02000500000000000000" pitchFamily="2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vì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48097" y="1037777"/>
            <a:ext cx="586715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Viết câu hoàn thiện ở mục 5 (SGK </a:t>
            </a:r>
            <a:r>
              <a:rPr lang="en-US" sz="195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9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16)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562371"/>
            <a:ext cx="8015288" cy="1602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218476"/>
      </p:ext>
    </p:extLst>
  </p:cSld>
  <p:clrMapOvr>
    <a:masterClrMapping/>
  </p:clrMapOvr>
  <p:transition spd="slow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#9Slide03 SVN-Kelson Sans Bold" panose="02000500000000000000" pitchFamily="2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6</a:t>
            </a:r>
            <a:endParaRPr lang="zh-CN" altLang="en-US" sz="4400" dirty="0">
              <a:effectLst>
                <a:outerShdw dist="38100" dir="2700000" sx="101000" sy="101000" algn="tl" rotWithShape="0">
                  <a:srgbClr val="0070C0"/>
                </a:outerShdw>
              </a:effectLst>
              <a:latin typeface="#9Slide03 SVN-Kelson Sans Bold" panose="02000500000000000000" pitchFamily="2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Q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#9Slide03 SVN-Kelson Sans Bold" panose="02000500000000000000" pitchFamily="2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7</a:t>
            </a:r>
            <a:endParaRPr lang="zh-CN" altLang="en-US" sz="4400" dirty="0">
              <a:effectLst>
                <a:outerShdw dist="38100" dir="2700000" sx="101000" sy="101000" algn="tl" rotWithShape="0">
                  <a:srgbClr val="0070C0"/>
                </a:outerShdw>
              </a:effectLst>
              <a:latin typeface="#9Slide03 SVN-Kelson Sans Bold" panose="02000500000000000000" pitchFamily="2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3 SVN-Kelson Sans Bold" panose="02000500000000000000" pitchFamily="2" charset="0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3 SVN-Kelson Sans Bold" panose="02000500000000000000" pitchFamily="2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615308" y="-78518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#9Slide03 SVN-Kelson Sans Bold" panose="020005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347639" y="1387916"/>
            <a:ext cx="940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4400" dirty="0">
              <a:effectLst>
                <a:outerShdw dist="38100" dir="2700000" sx="101000" sy="101000" algn="tl" rotWithShape="0">
                  <a:srgbClr val="0070C0"/>
                </a:outerShdw>
              </a:effectLst>
              <a:latin typeface="#9Slide03 SVN-Kelson Sans Bold" panose="020005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Tìm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#9Slide03 SVN-Kelson Sans Bold" panose="02000500000000000000" pitchFamily="2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8</a:t>
            </a:r>
            <a:endParaRPr lang="zh-CN" altLang="en-US" sz="4400" dirty="0">
              <a:effectLst>
                <a:outerShdw dist="38100" dir="2700000" sx="101000" sy="101000" algn="tl" rotWithShape="0">
                  <a:srgbClr val="0070C0"/>
                </a:outerShdw>
              </a:effectLst>
              <a:latin typeface="#9Slide03 SVN-Kelson Sans Bold" panose="02000500000000000000" pitchFamily="2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8314" y="166147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8</a:t>
            </a:r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Nói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lời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chúc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#9Slide03 SVN-Kelson Sans Bold" panose="02000500000000000000" pitchFamily="2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9</a:t>
            </a:r>
            <a:endParaRPr lang="zh-CN" altLang="en-US" sz="4400" dirty="0">
              <a:effectLst>
                <a:outerShdw dist="38100" dir="2700000" sx="101000" sy="101000" algn="tl" rotWithShape="0">
                  <a:srgbClr val="0070C0"/>
                </a:outerShdw>
              </a:effectLst>
              <a:latin typeface="#9Slide03 SVN-Kelson Sans Bold" panose="02000500000000000000" pitchFamily="2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#9Slide03 SVN-Kelson Sans Bold" panose="02000500000000000000" pitchFamily="2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10</a:t>
            </a:r>
            <a:endParaRPr lang="zh-CN" altLang="en-US" sz="4400" dirty="0">
              <a:effectLst>
                <a:outerShdw dist="38100" dir="2700000" sx="101000" sy="101000" algn="tl" rotWithShape="0">
                  <a:srgbClr val="0070C0"/>
                </a:outerShdw>
              </a:effectLst>
              <a:latin typeface="#9Slide03 SVN-Kelson Sans Bold" panose="02000500000000000000" pitchFamily="2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đ́o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có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#9Slide03 SVN-Kelson Sans Bold" panose="02000500000000000000" pitchFamily="2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#9Slide03 SVN-Kelson Sans Bold" panose="02000500000000000000" pitchFamily="2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2</a:t>
            </a:r>
            <a:endParaRPr lang="zh-CN" altLang="en-US" sz="4400" dirty="0">
              <a:effectLst>
                <a:outerShdw dist="38100" dir="2700000" sx="101000" sy="101000" algn="tl" rotWithShape="0">
                  <a:srgbClr val="0070C0"/>
                </a:outerShdw>
              </a:effectLst>
              <a:latin typeface="#9Slide03 SVN-Kelson Sans Bold" panose="02000500000000000000" pitchFamily="2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76964" y="371404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id="{5CF15E05-2651-46B5-9456-F017EC7B36FB}"/>
              </a:ext>
            </a:extLst>
          </p:cNvPr>
          <p:cNvSpPr/>
          <p:nvPr/>
        </p:nvSpPr>
        <p:spPr>
          <a:xfrm>
            <a:off x="4250587" y="369846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802</Words>
  <Application>Microsoft Office PowerPoint</Application>
  <PresentationFormat>On-screen Show (16:9)</PresentationFormat>
  <Paragraphs>111</Paragraphs>
  <Slides>36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DFPOP1-W9</vt:lpstr>
      <vt:lpstr>Calibri</vt:lpstr>
      <vt:lpstr>Arial</vt:lpstr>
      <vt:lpstr>Arial-Rounded</vt:lpstr>
      <vt:lpstr>#9Slide03 SVN-Kelson Sans Bold</vt:lpstr>
      <vt:lpstr>Times New Roman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Nguyễn Thị Lan Sen</cp:lastModifiedBy>
  <cp:revision>64</cp:revision>
  <dcterms:created xsi:type="dcterms:W3CDTF">2020-08-13T09:19:00Z</dcterms:created>
  <dcterms:modified xsi:type="dcterms:W3CDTF">2022-01-27T12:42:33Z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